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BD-42F1-9243-05436B172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8-48F0-95E8-DA2542651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04-4DA7-824D-C772AF1F5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2"/>
                <c:pt idx="0">
                  <c:v>1. čtvrt.</c:v>
                </c:pt>
                <c:pt idx="1">
                  <c:v>2.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82-4E60-8787-2FB5E5ECE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2"/>
                <c:pt idx="0">
                  <c:v>1. čtvrt.</c:v>
                </c:pt>
                <c:pt idx="1">
                  <c:v>2.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6-4BB6-9FF4-D902F4DE4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8-4E28-BAD6-E1B78D02D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4-4E9D-9361-1A6A17BA8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7-413C-8403-38EEF68D9D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chart" Target="../charts/chart11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11" Type="http://schemas.openxmlformats.org/officeDocument/2006/relationships/chart" Target="../charts/chart9.xml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Relationship Id="rId14" Type="http://schemas.openxmlformats.org/officeDocument/2006/relationships/chart" Target="../charts/char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D5FFF3-A7F3-476E-8EFE-FFBD6C242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9600" b="1" dirty="0"/>
              <a:t>Zlomky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242437-3D5C-4DAD-9E57-D2FCB309D7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56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A64E2-6D87-496B-B269-EBD10573F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Vylušti tajenku. Spoj správný zlomek se správným kruhem (červená část):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5DB00ACC-1BDD-42ED-BE6C-E3FA2CF065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50505"/>
                <a:ext cx="10167730" cy="4774794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7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7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cs-CZ" sz="17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7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cs-CZ" sz="17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7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cs-CZ" sz="17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7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cs-CZ" sz="17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7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cs-CZ" sz="17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cs-CZ" sz="17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cs-CZ" sz="17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cs-CZ" sz="17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cs-CZ" sz="17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rabicPeriod"/>
                </a:pP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rabicPeriod"/>
                </a:pP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5DB00ACC-1BDD-42ED-BE6C-E3FA2CF065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50505"/>
                <a:ext cx="10167730" cy="4774794"/>
              </a:xfrm>
              <a:blipFill>
                <a:blip r:embed="rId2"/>
                <a:stretch>
                  <a:fillRect l="-3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E7173B7C-C666-4517-8B69-4B4DDA5650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261198"/>
              </p:ext>
            </p:extLst>
          </p:nvPr>
        </p:nvGraphicFramePr>
        <p:xfrm>
          <a:off x="3313652" y="2035740"/>
          <a:ext cx="1418666" cy="1369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2E2DC25B-A790-4917-A8FF-24CF24C877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495800"/>
              </p:ext>
            </p:extLst>
          </p:nvPr>
        </p:nvGraphicFramePr>
        <p:xfrm>
          <a:off x="5176009" y="3378980"/>
          <a:ext cx="1418666" cy="1369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af 15">
            <a:extLst>
              <a:ext uri="{FF2B5EF4-FFF2-40B4-BE49-F238E27FC236}">
                <a16:creationId xmlns:a16="http://schemas.microsoft.com/office/drawing/2014/main" id="{18E29045-1371-4C86-8BA9-93C283DF1F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9830122"/>
              </p:ext>
            </p:extLst>
          </p:nvPr>
        </p:nvGraphicFramePr>
        <p:xfrm>
          <a:off x="6811864" y="1827015"/>
          <a:ext cx="1418666" cy="1369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af 18">
            <a:extLst>
              <a:ext uri="{FF2B5EF4-FFF2-40B4-BE49-F238E27FC236}">
                <a16:creationId xmlns:a16="http://schemas.microsoft.com/office/drawing/2014/main" id="{F7A53BD5-10CE-49C3-B7F9-7459E34F69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0727614"/>
              </p:ext>
            </p:extLst>
          </p:nvPr>
        </p:nvGraphicFramePr>
        <p:xfrm>
          <a:off x="2877422" y="4108823"/>
          <a:ext cx="1418666" cy="1369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Graf 21">
            <a:extLst>
              <a:ext uri="{FF2B5EF4-FFF2-40B4-BE49-F238E27FC236}">
                <a16:creationId xmlns:a16="http://schemas.microsoft.com/office/drawing/2014/main" id="{A6B8C016-BE5D-4971-A46B-45A2B4F85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945474"/>
              </p:ext>
            </p:extLst>
          </p:nvPr>
        </p:nvGraphicFramePr>
        <p:xfrm>
          <a:off x="6870582" y="4662497"/>
          <a:ext cx="1477394" cy="1369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Graf 24">
            <a:extLst>
              <a:ext uri="{FF2B5EF4-FFF2-40B4-BE49-F238E27FC236}">
                <a16:creationId xmlns:a16="http://schemas.microsoft.com/office/drawing/2014/main" id="{18C1F981-C64F-480A-896C-8C90C71CAC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443745"/>
              </p:ext>
            </p:extLst>
          </p:nvPr>
        </p:nvGraphicFramePr>
        <p:xfrm>
          <a:off x="8741333" y="2664915"/>
          <a:ext cx="1694576" cy="1343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8" name="Graf 27">
            <a:extLst>
              <a:ext uri="{FF2B5EF4-FFF2-40B4-BE49-F238E27FC236}">
                <a16:creationId xmlns:a16="http://schemas.microsoft.com/office/drawing/2014/main" id="{3A4B43B9-E0EE-4678-A823-15DCFB719F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7631393"/>
              </p:ext>
            </p:extLst>
          </p:nvPr>
        </p:nvGraphicFramePr>
        <p:xfrm>
          <a:off x="3667552" y="2001814"/>
          <a:ext cx="1711739" cy="1407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1" name="Graf 30">
            <a:extLst>
              <a:ext uri="{FF2B5EF4-FFF2-40B4-BE49-F238E27FC236}">
                <a16:creationId xmlns:a16="http://schemas.microsoft.com/office/drawing/2014/main" id="{8425CD44-2FF9-42E3-A64E-2004EF6052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095447"/>
              </p:ext>
            </p:extLst>
          </p:nvPr>
        </p:nvGraphicFramePr>
        <p:xfrm>
          <a:off x="3538333" y="4178483"/>
          <a:ext cx="1711739" cy="1407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4" name="Graf 33">
            <a:extLst>
              <a:ext uri="{FF2B5EF4-FFF2-40B4-BE49-F238E27FC236}">
                <a16:creationId xmlns:a16="http://schemas.microsoft.com/office/drawing/2014/main" id="{851E6C64-CAB5-47AA-8B3E-6F2102A53E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7863539"/>
              </p:ext>
            </p:extLst>
          </p:nvPr>
        </p:nvGraphicFramePr>
        <p:xfrm>
          <a:off x="5436705" y="3085175"/>
          <a:ext cx="1622287" cy="1369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7" name="Graf 36">
            <a:extLst>
              <a:ext uri="{FF2B5EF4-FFF2-40B4-BE49-F238E27FC236}">
                <a16:creationId xmlns:a16="http://schemas.microsoft.com/office/drawing/2014/main" id="{E32EAE39-7866-4C20-AEB0-0AFF65EFD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821540"/>
              </p:ext>
            </p:extLst>
          </p:nvPr>
        </p:nvGraphicFramePr>
        <p:xfrm>
          <a:off x="7091437" y="1793092"/>
          <a:ext cx="1418667" cy="1369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40" name="Graf 39">
            <a:extLst>
              <a:ext uri="{FF2B5EF4-FFF2-40B4-BE49-F238E27FC236}">
                <a16:creationId xmlns:a16="http://schemas.microsoft.com/office/drawing/2014/main" id="{DF3FD0E5-316E-4A40-B99D-4160251A23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36021"/>
              </p:ext>
            </p:extLst>
          </p:nvPr>
        </p:nvGraphicFramePr>
        <p:xfrm>
          <a:off x="9834635" y="4407079"/>
          <a:ext cx="1418667" cy="1369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43" name="Graf 42">
            <a:extLst>
              <a:ext uri="{FF2B5EF4-FFF2-40B4-BE49-F238E27FC236}">
                <a16:creationId xmlns:a16="http://schemas.microsoft.com/office/drawing/2014/main" id="{F1F215FA-8F6F-4FB6-B035-872327DB25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21842"/>
              </p:ext>
            </p:extLst>
          </p:nvPr>
        </p:nvGraphicFramePr>
        <p:xfrm>
          <a:off x="10768915" y="1822909"/>
          <a:ext cx="1418668" cy="1343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4" name="TextovéPole 43">
            <a:extLst>
              <a:ext uri="{FF2B5EF4-FFF2-40B4-BE49-F238E27FC236}">
                <a16:creationId xmlns:a16="http://schemas.microsoft.com/office/drawing/2014/main" id="{6912A39D-2F5A-40E7-8B4A-090095934F39}"/>
              </a:ext>
            </a:extLst>
          </p:cNvPr>
          <p:cNvSpPr txBox="1"/>
          <p:nvPr/>
        </p:nvSpPr>
        <p:spPr>
          <a:xfrm>
            <a:off x="7609279" y="5023927"/>
            <a:ext cx="47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P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590BB806-4C4B-45B9-9570-8C6808808240}"/>
              </a:ext>
            </a:extLst>
          </p:cNvPr>
          <p:cNvSpPr txBox="1"/>
          <p:nvPr/>
        </p:nvSpPr>
        <p:spPr>
          <a:xfrm>
            <a:off x="6256425" y="3443195"/>
            <a:ext cx="47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R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C0B187B2-167C-448A-BB27-7464F300B5A4}"/>
              </a:ext>
            </a:extLst>
          </p:cNvPr>
          <p:cNvSpPr txBox="1"/>
          <p:nvPr/>
        </p:nvSpPr>
        <p:spPr>
          <a:xfrm>
            <a:off x="10505645" y="4821585"/>
            <a:ext cx="47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O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5D3F3088-CB35-42E0-98B2-85BA48A453CB}"/>
              </a:ext>
            </a:extLst>
          </p:cNvPr>
          <p:cNvSpPr txBox="1"/>
          <p:nvPr/>
        </p:nvSpPr>
        <p:spPr>
          <a:xfrm>
            <a:off x="7809800" y="2171362"/>
            <a:ext cx="47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E68AE04F-8A8D-4B4D-9164-B2FB56371FF0}"/>
              </a:ext>
            </a:extLst>
          </p:cNvPr>
          <p:cNvSpPr txBox="1"/>
          <p:nvPr/>
        </p:nvSpPr>
        <p:spPr>
          <a:xfrm>
            <a:off x="11582645" y="2188444"/>
            <a:ext cx="47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I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255B27A0-6060-4689-80A7-AED464014FCF}"/>
              </a:ext>
            </a:extLst>
          </p:cNvPr>
          <p:cNvSpPr txBox="1"/>
          <p:nvPr/>
        </p:nvSpPr>
        <p:spPr>
          <a:xfrm>
            <a:off x="4470977" y="2223399"/>
            <a:ext cx="47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N</a:t>
            </a:r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FA79301B-9878-49BA-B320-2B15B89D8222}"/>
              </a:ext>
            </a:extLst>
          </p:cNvPr>
          <p:cNvSpPr txBox="1"/>
          <p:nvPr/>
        </p:nvSpPr>
        <p:spPr>
          <a:xfrm>
            <a:off x="9590475" y="2989721"/>
            <a:ext cx="47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E</a:t>
            </a: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2034CCD8-AE6F-4D38-B195-792423BAB69D}"/>
              </a:ext>
            </a:extLst>
          </p:cNvPr>
          <p:cNvSpPr txBox="1"/>
          <p:nvPr/>
        </p:nvSpPr>
        <p:spPr>
          <a:xfrm>
            <a:off x="4392319" y="4540222"/>
            <a:ext cx="47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26860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-0.56654 -0.512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33" y="-2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5 -0.01574 L -0.45351 -0.19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99" y="-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139 L -0.80326 -0.310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08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57995 0.153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7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8806 0.239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36" y="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6 L -0.30912 0.321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6" y="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7 L -0.72122 0.290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68" y="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-0.29636 0.1425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18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26447-460F-407D-A1ED-9BC002E87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28601"/>
            <a:ext cx="9603275" cy="162515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Na parkovišti je několik vozidel. Šestina z nich jsou autobusy, třetina motorky a polovina auta. Kolik je kterých, když víme, že: 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FBD0E005-44A7-4E0C-87E4-7B360D994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949665"/>
              </p:ext>
            </p:extLst>
          </p:nvPr>
        </p:nvGraphicFramePr>
        <p:xfrm>
          <a:off x="1649896" y="2354055"/>
          <a:ext cx="8915399" cy="213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517">
                  <a:extLst>
                    <a:ext uri="{9D8B030D-6E8A-4147-A177-3AD203B41FA5}">
                      <a16:colId xmlns:a16="http://schemas.microsoft.com/office/drawing/2014/main" val="3360599139"/>
                    </a:ext>
                  </a:extLst>
                </a:gridCol>
                <a:gridCol w="1001211">
                  <a:extLst>
                    <a:ext uri="{9D8B030D-6E8A-4147-A177-3AD203B41FA5}">
                      <a16:colId xmlns:a16="http://schemas.microsoft.com/office/drawing/2014/main" val="2600015065"/>
                    </a:ext>
                  </a:extLst>
                </a:gridCol>
                <a:gridCol w="1045764">
                  <a:extLst>
                    <a:ext uri="{9D8B030D-6E8A-4147-A177-3AD203B41FA5}">
                      <a16:colId xmlns:a16="http://schemas.microsoft.com/office/drawing/2014/main" val="3887177745"/>
                    </a:ext>
                  </a:extLst>
                </a:gridCol>
                <a:gridCol w="1014073">
                  <a:extLst>
                    <a:ext uri="{9D8B030D-6E8A-4147-A177-3AD203B41FA5}">
                      <a16:colId xmlns:a16="http://schemas.microsoft.com/office/drawing/2014/main" val="2857058116"/>
                    </a:ext>
                  </a:extLst>
                </a:gridCol>
                <a:gridCol w="1214776">
                  <a:extLst>
                    <a:ext uri="{9D8B030D-6E8A-4147-A177-3AD203B41FA5}">
                      <a16:colId xmlns:a16="http://schemas.microsoft.com/office/drawing/2014/main" val="1346721643"/>
                    </a:ext>
                  </a:extLst>
                </a:gridCol>
                <a:gridCol w="1278156">
                  <a:extLst>
                    <a:ext uri="{9D8B030D-6E8A-4147-A177-3AD203B41FA5}">
                      <a16:colId xmlns:a16="http://schemas.microsoft.com/office/drawing/2014/main" val="3107094745"/>
                    </a:ext>
                  </a:extLst>
                </a:gridCol>
                <a:gridCol w="1235902">
                  <a:extLst>
                    <a:ext uri="{9D8B030D-6E8A-4147-A177-3AD203B41FA5}">
                      <a16:colId xmlns:a16="http://schemas.microsoft.com/office/drawing/2014/main" val="1942475689"/>
                    </a:ext>
                  </a:extLst>
                </a:gridCol>
              </a:tblGrid>
              <a:tr h="534608">
                <a:tc>
                  <a:txBody>
                    <a:bodyPr/>
                    <a:lstStyle/>
                    <a:p>
                      <a:r>
                        <a:rPr lang="cs-CZ" dirty="0"/>
                        <a:t>Všech vozidel: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274260"/>
                  </a:ext>
                </a:extLst>
              </a:tr>
              <a:tr h="534608">
                <a:tc>
                  <a:txBody>
                    <a:bodyPr/>
                    <a:lstStyle/>
                    <a:p>
                      <a:r>
                        <a:rPr lang="cs-CZ" dirty="0"/>
                        <a:t>Aut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491010"/>
                  </a:ext>
                </a:extLst>
              </a:tr>
              <a:tr h="534608">
                <a:tc>
                  <a:txBody>
                    <a:bodyPr/>
                    <a:lstStyle/>
                    <a:p>
                      <a:r>
                        <a:rPr lang="cs-CZ" dirty="0"/>
                        <a:t>Motorek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711937"/>
                  </a:ext>
                </a:extLst>
              </a:tr>
              <a:tr h="534608">
                <a:tc>
                  <a:txBody>
                    <a:bodyPr/>
                    <a:lstStyle/>
                    <a:p>
                      <a:r>
                        <a:rPr lang="cs-CZ" dirty="0"/>
                        <a:t>Autobusů 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81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82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2C8CC-26F1-4EE5-9D9E-FC3E792D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PROCVIČUJ V PRACOVNÍ SEŠITĚ: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800E64-D261-45B6-B539-035A78397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sešit – str.32/ </a:t>
            </a:r>
            <a:r>
              <a:rPr lang="cs-CZ" dirty="0" err="1"/>
              <a:t>cv</a:t>
            </a:r>
            <a:r>
              <a:rPr lang="cs-CZ" dirty="0"/>
              <a:t>. 7 – doplň úlohu </a:t>
            </a:r>
          </a:p>
          <a:p>
            <a:r>
              <a:rPr lang="cs-CZ" dirty="0"/>
              <a:t>Pracovní sešit – str. 33/ </a:t>
            </a:r>
            <a:r>
              <a:rPr lang="cs-CZ" dirty="0" err="1"/>
              <a:t>cv</a:t>
            </a:r>
            <a:r>
              <a:rPr lang="cs-CZ" dirty="0"/>
              <a:t>. 8 – </a:t>
            </a:r>
            <a:r>
              <a:rPr lang="cs-CZ"/>
              <a:t>doplň tabulku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22653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73</TotalTime>
  <Words>103</Words>
  <Application>Microsoft Office PowerPoint</Application>
  <PresentationFormat>Širokoúhlá obrazovka</PresentationFormat>
  <Paragraphs>33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Gill Sans MT</vt:lpstr>
      <vt:lpstr>Galerie</vt:lpstr>
      <vt:lpstr>Zlomky</vt:lpstr>
      <vt:lpstr>Vylušti tajenku. Spoj správný zlomek se správným kruhem (červená část): </vt:lpstr>
      <vt:lpstr>Na parkovišti je několik vozidel. Šestina z nich jsou autobusy, třetina motorky a polovina auta. Kolik je kterých, když víme, že: </vt:lpstr>
      <vt:lpstr>PROCVIČUJ V PRACOVNÍ SEŠITĚ: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asus</dc:creator>
  <cp:lastModifiedBy>asus</cp:lastModifiedBy>
  <cp:revision>8</cp:revision>
  <dcterms:created xsi:type="dcterms:W3CDTF">2020-11-24T19:34:58Z</dcterms:created>
  <dcterms:modified xsi:type="dcterms:W3CDTF">2020-11-24T20:48:02Z</dcterms:modified>
</cp:coreProperties>
</file>